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10"/>
  </p:normalViewPr>
  <p:slideViewPr>
    <p:cSldViewPr snapToGrid="0" snapToObjects="1">
      <p:cViewPr varScale="1">
        <p:scale>
          <a:sx n="95" d="100"/>
          <a:sy n="95" d="100"/>
        </p:scale>
        <p:origin x="6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82394A-F508-8346-AE04-5E91ACA04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503D7457-4E0B-294C-A6D1-BA4AFE795B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クリックしてマスター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C7985DD-A735-E44F-B855-A2EB859DD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58D4D-9C71-8242-A38C-D3F7722196D3}" type="datetimeFigureOut">
              <a:rPr kumimoji="1" lang="ja-JP" altLang="en-US" smtClean="0"/>
              <a:t>2018/4/14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353A0B1-D477-F54F-BDC6-F60D51C87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1C92E7A-DA22-8E42-B84D-627C03836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5702-B41A-EC41-A3E4-CB98C923D8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5195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A2B7AF-7509-994E-B029-F0F199919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60ADF3C-980A-D04F-9800-914CC7C71A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D33F1F7-202F-D04B-9FBC-CBA7D597D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58D4D-9C71-8242-A38C-D3F7722196D3}" type="datetimeFigureOut">
              <a:rPr kumimoji="1" lang="ja-JP" altLang="en-US" smtClean="0"/>
              <a:t>2018/4/14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1705D25-18D3-EE4A-B0E3-F560F8D7F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8892700-DA53-4B42-9023-920A945CC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5702-B41A-EC41-A3E4-CB98C923D8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3514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DA4F3AC8-6456-F345-97FC-24C7570436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29E2E7D-AA8D-6842-8BEB-CA4E5B17AC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91531A8-BD1D-644C-A600-56A010A87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58D4D-9C71-8242-A38C-D3F7722196D3}" type="datetimeFigureOut">
              <a:rPr kumimoji="1" lang="ja-JP" altLang="en-US" smtClean="0"/>
              <a:t>2018/4/14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E8F80BB-3A04-394E-BBB5-AA0759AC1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394DBD9-E118-5842-A0E0-D80A83908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5702-B41A-EC41-A3E4-CB98C923D8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4688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3BF1E4-7A15-E54C-AE0C-122062D44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0927A0D-06DC-7A44-8853-50357A3FD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419A3EC-B683-1A45-A64D-DD3C21402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58D4D-9C71-8242-A38C-D3F7722196D3}" type="datetimeFigureOut">
              <a:rPr kumimoji="1" lang="ja-JP" altLang="en-US" smtClean="0"/>
              <a:t>2018/4/14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4E6DF0A-53D1-7E4B-8B43-8EB5CAA69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16E32F6-2949-2349-B4D2-77769A292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5702-B41A-EC41-A3E4-CB98C923D8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4777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B14093-37AD-6F46-8965-F6E672EC2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DA5C7BE-AA72-484C-93DC-91191CC57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F61CFA4-F6B2-2647-A21D-A0265DFD1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58D4D-9C71-8242-A38C-D3F7722196D3}" type="datetimeFigureOut">
              <a:rPr kumimoji="1" lang="ja-JP" altLang="en-US" smtClean="0"/>
              <a:t>2018/4/14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70B81B-52B3-7E4C-AF93-5A2D96771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FBA2229-B8D1-B245-90AA-5B5777FEE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5702-B41A-EC41-A3E4-CB98C923D8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8282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8929B5-5735-0541-85CD-785BAFC6A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8CCDA4C-4AC8-574D-B3C0-FC49675DA6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09C9E89-4A21-124A-ADD7-4D3B26B66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0E3E4EA-1D5D-D345-A091-6F218EF70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58D4D-9C71-8242-A38C-D3F7722196D3}" type="datetimeFigureOut">
              <a:rPr kumimoji="1" lang="ja-JP" altLang="en-US" smtClean="0"/>
              <a:t>2018/4/14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E05B223-5EE8-0943-9D88-77BA9F539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351902D-4147-4C42-BD03-6E87B7EB2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5702-B41A-EC41-A3E4-CB98C923D8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4159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955C37-49BA-0045-AC63-F55E3F612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A8765A3-9746-424B-B426-FE6B94692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E5F0C18-E6D0-7B4B-A226-474C90148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9354834-0817-C94B-8954-7E7C307E90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9308FDC-6EB2-0D42-B4E3-E1D24F947F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5071FC7E-351D-C943-A8C4-F63BA9967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58D4D-9C71-8242-A38C-D3F7722196D3}" type="datetimeFigureOut">
              <a:rPr kumimoji="1" lang="ja-JP" altLang="en-US" smtClean="0"/>
              <a:t>2018/4/14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CB11258-1CEC-624B-B313-93C3D6CE4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2F79EDB-A2EC-F64C-9BF0-CD769BF01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5702-B41A-EC41-A3E4-CB98C923D8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9640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61C33D-901F-E649-AC51-D509BBB45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ACCE9C8-E310-1D4A-A0CA-BED907512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58D4D-9C71-8242-A38C-D3F7722196D3}" type="datetimeFigureOut">
              <a:rPr kumimoji="1" lang="ja-JP" altLang="en-US" smtClean="0"/>
              <a:t>2018/4/14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89A802B-61A4-4148-85BF-721C8837E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266B1B8-A976-A242-A5FF-5B5B6B9DA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5702-B41A-EC41-A3E4-CB98C923D8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8888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265DB859-FB6A-8242-A288-22163243E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58D4D-9C71-8242-A38C-D3F7722196D3}" type="datetimeFigureOut">
              <a:rPr kumimoji="1" lang="ja-JP" altLang="en-US" smtClean="0"/>
              <a:t>2018/4/14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9E18288-D2B4-F547-ACD7-ED61ED492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105F27D-3100-D64C-99A4-29A9B21C4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5702-B41A-EC41-A3E4-CB98C923D8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5579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コンテンツ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37565D0-C649-4D45-B902-460104873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A028331-C9D0-6E47-B8EA-7831DE3B7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4BA9F4C-20E2-8D45-B2F4-D98CE66E7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C8044A1-5F87-8844-966F-276B0E3D8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58D4D-9C71-8242-A38C-D3F7722196D3}" type="datetimeFigureOut">
              <a:rPr kumimoji="1" lang="ja-JP" altLang="en-US" smtClean="0"/>
              <a:t>2018/4/14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C1E7863-E471-984D-A86B-523851188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75A6ABA-3CE1-F94C-A276-E2811C1FD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5702-B41A-EC41-A3E4-CB98C923D8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8317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図 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7DAFD6-A4A0-1C46-A791-F57790E12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D1EEAC98-54A2-C346-9A38-CA749B226F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C5F9543-44B8-BD4C-87BA-4CE9B86D02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8EEC8C1-AC34-7943-84C7-4A709B1DC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58D4D-9C71-8242-A38C-D3F7722196D3}" type="datetimeFigureOut">
              <a:rPr kumimoji="1" lang="ja-JP" altLang="en-US" smtClean="0"/>
              <a:t>2018/4/14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171AD70-0579-EF4A-834C-EDC06C1A0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EC7A79E-B7BF-754C-A275-987DDA3DA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5702-B41A-EC41-A3E4-CB98C923D8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5197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88BB4B-BBCE-0649-9D69-216FAD73E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F28267A-9BF3-2548-B8D8-D4738B8B5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D598463-4811-D040-ABBB-528DD8D279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58D4D-9C71-8242-A38C-D3F7722196D3}" type="datetimeFigureOut">
              <a:rPr kumimoji="1" lang="ja-JP" altLang="en-US" smtClean="0"/>
              <a:t>2018/4/14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056CE1A-3E89-8947-ABAE-9A97D66B1D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7BD81CC-9D83-E74B-8859-0BA4848ABB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35702-B41A-EC41-A3E4-CB98C923D8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7131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DA9C3940-CB65-744B-BF8D-4F9C330137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92" t="15227" r="10800"/>
          <a:stretch/>
        </p:blipFill>
        <p:spPr>
          <a:xfrm>
            <a:off x="1815354" y="397123"/>
            <a:ext cx="6468034" cy="514639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7B2F9E9-F97D-B94F-9CED-C924C1359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1079" y="322732"/>
            <a:ext cx="3446716" cy="2326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36DD2A8-6702-7749-AA0C-40BF91DE6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2" t="26666" r="30417" b="24846"/>
          <a:stretch/>
        </p:blipFill>
        <p:spPr>
          <a:xfrm>
            <a:off x="10065962" y="3045764"/>
            <a:ext cx="1827411" cy="249442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9DEFEC2-3827-5A42-B806-3BDB63F840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1" t="24074" r="17361" b="23797"/>
          <a:stretch/>
        </p:blipFill>
        <p:spPr>
          <a:xfrm>
            <a:off x="8321505" y="3053376"/>
            <a:ext cx="1719783" cy="247920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18C5001-4402-C241-BD2F-F80A6F550B29}"/>
              </a:ext>
            </a:extLst>
          </p:cNvPr>
          <p:cNvSpPr txBox="1"/>
          <p:nvPr/>
        </p:nvSpPr>
        <p:spPr>
          <a:xfrm>
            <a:off x="8909527" y="5351931"/>
            <a:ext cx="5437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4</a:t>
            </a:r>
            <a:r>
              <a:rPr kumimoji="1" lang="ja-JP" altLang="en-US" b="1"/>
              <a:t>週</a:t>
            </a:r>
            <a:endParaRPr kumimoji="1" lang="en-US" altLang="ja-JP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B9828BE-2D34-7142-8499-6C89CE512A86}"/>
              </a:ext>
            </a:extLst>
          </p:cNvPr>
          <p:cNvSpPr txBox="1"/>
          <p:nvPr/>
        </p:nvSpPr>
        <p:spPr>
          <a:xfrm>
            <a:off x="10826562" y="5351931"/>
            <a:ext cx="5437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b="1" dirty="0"/>
              <a:t>8</a:t>
            </a:r>
            <a:r>
              <a:rPr kumimoji="1" lang="ja-JP" altLang="en-US" b="1"/>
              <a:t>週</a:t>
            </a:r>
            <a:endParaRPr kumimoji="1" lang="en-US" altLang="ja-JP" b="1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61DAFCC-877D-8342-BEB7-130A0C977FEC}"/>
              </a:ext>
            </a:extLst>
          </p:cNvPr>
          <p:cNvSpPr txBox="1"/>
          <p:nvPr/>
        </p:nvSpPr>
        <p:spPr>
          <a:xfrm>
            <a:off x="8899009" y="2623085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/>
              <a:t>自己組織置換型半月板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53BED65-631F-0F44-9CDA-288634F572BF}"/>
              </a:ext>
            </a:extLst>
          </p:cNvPr>
          <p:cNvSpPr txBox="1"/>
          <p:nvPr/>
        </p:nvSpPr>
        <p:spPr>
          <a:xfrm>
            <a:off x="3381094" y="558367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/>
              <a:t>発表の様子：</a:t>
            </a:r>
            <a:r>
              <a:rPr kumimoji="1" lang="en-US" altLang="ja-JP" b="1" dirty="0"/>
              <a:t>2018</a:t>
            </a:r>
            <a:r>
              <a:rPr lang="ja-JP" altLang="en-US" b="1"/>
              <a:t>年</a:t>
            </a:r>
            <a:r>
              <a:rPr lang="en-US" altLang="ja-JP" b="1" dirty="0"/>
              <a:t>4</a:t>
            </a:r>
            <a:r>
              <a:rPr lang="ja-JP" altLang="en-US" b="1"/>
              <a:t>月</a:t>
            </a:r>
            <a:r>
              <a:rPr lang="en-US" altLang="ja-JP" b="1" dirty="0"/>
              <a:t>10</a:t>
            </a:r>
            <a:r>
              <a:rPr lang="ja-JP" altLang="en-US" b="1"/>
              <a:t>日</a:t>
            </a:r>
            <a:endParaRPr lang="en-US" altLang="ja-JP" b="1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199D113D-34B4-7D40-9899-84F9B3029D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172" y="397123"/>
            <a:ext cx="1981200" cy="397510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A2172D2-23B6-0E4F-9DF1-A62C764AC281}"/>
              </a:ext>
            </a:extLst>
          </p:cNvPr>
          <p:cNvSpPr txBox="1"/>
          <p:nvPr/>
        </p:nvSpPr>
        <p:spPr>
          <a:xfrm>
            <a:off x="8079459" y="5583670"/>
            <a:ext cx="4090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/>
              <a:t>ブタへの移植研究</a:t>
            </a:r>
            <a:endParaRPr kumimoji="1" lang="en-US" altLang="ja-JP" b="1" dirty="0"/>
          </a:p>
          <a:p>
            <a:pPr algn="ctr"/>
            <a:r>
              <a:rPr lang="ja-JP" altLang="en-US"/>
              <a:t>移植領域（白矢印）が自己組織に置換されている。</a:t>
            </a:r>
            <a:endParaRPr kumimoji="1" lang="ja-JP" altLang="en-US"/>
          </a:p>
        </p:txBody>
      </p:sp>
      <p:sp>
        <p:nvSpPr>
          <p:cNvPr id="17" name="上矢印 16">
            <a:extLst>
              <a:ext uri="{FF2B5EF4-FFF2-40B4-BE49-F238E27FC236}">
                <a16:creationId xmlns:a16="http://schemas.microsoft.com/office/drawing/2014/main" id="{F2276E43-A0EC-C647-A34C-D1CB9D77847B}"/>
              </a:ext>
            </a:extLst>
          </p:cNvPr>
          <p:cNvSpPr/>
          <p:nvPr/>
        </p:nvSpPr>
        <p:spPr>
          <a:xfrm rot="5572366">
            <a:off x="8464209" y="4171675"/>
            <a:ext cx="429449" cy="434039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上矢印 17">
            <a:extLst>
              <a:ext uri="{FF2B5EF4-FFF2-40B4-BE49-F238E27FC236}">
                <a16:creationId xmlns:a16="http://schemas.microsoft.com/office/drawing/2014/main" id="{858239C7-00BC-A240-8E22-5B9F8EF9E4EB}"/>
              </a:ext>
            </a:extLst>
          </p:cNvPr>
          <p:cNvSpPr/>
          <p:nvPr/>
        </p:nvSpPr>
        <p:spPr>
          <a:xfrm rot="5572366">
            <a:off x="10185183" y="4222474"/>
            <a:ext cx="429449" cy="434039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36201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37</Words>
  <Application>Microsoft Macintosh PowerPoint</Application>
  <PresentationFormat>ワイド画面</PresentationFormat>
  <Paragraphs>6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5" baseType="lpstr">
      <vt:lpstr>游ゴシック</vt:lpstr>
      <vt:lpstr>游ゴシック Light</vt:lpstr>
      <vt:lpstr>Arial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Microsoft Office ユーザー</dc:creator>
  <cp:lastModifiedBy>Microsoft Office ユーザー</cp:lastModifiedBy>
  <cp:revision>6</cp:revision>
  <dcterms:created xsi:type="dcterms:W3CDTF">2018-04-13T23:34:00Z</dcterms:created>
  <dcterms:modified xsi:type="dcterms:W3CDTF">2018-04-14T00:00:19Z</dcterms:modified>
</cp:coreProperties>
</file>